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03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752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361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26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93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18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52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19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988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881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9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7C22-3527-405D-B365-0B7CB01006CD}" type="datetimeFigureOut">
              <a:rPr lang="zh-HK" altLang="en-US" smtClean="0"/>
              <a:t>16/1/2020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49E6-8621-4DC7-85C9-84C3CBA62B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323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化學科介紹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What is Chemistry ?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524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The petroleum industry, which fuels cars, ships and aircraft, is an important branch of the chemical industry.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156" y="1825625"/>
            <a:ext cx="6555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Food additives are chemicals that add aroma and taste to food.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2548731"/>
            <a:ext cx="60483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Chemically manufactured drugs can treat diseases and reduce global mortality.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999" y="1690688"/>
            <a:ext cx="5223669" cy="52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What is Chemistry</a:t>
            </a:r>
            <a:r>
              <a:rPr lang="zh-TW" altLang="en-US" b="1" dirty="0"/>
              <a:t> 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Chemistry studies the composition, structure, &amp; properties of various substances, and the reactions between substances.</a:t>
            </a:r>
          </a:p>
          <a:p>
            <a:r>
              <a:rPr lang="en-US" altLang="zh-TW" sz="4400" dirty="0"/>
              <a:t>Chemists often ask many questions about substances.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83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does matter consist of? </a:t>
            </a:r>
            <a:r>
              <a:rPr lang="en-US" altLang="zh-TW" dirty="0" err="1"/>
              <a:t>eg.</a:t>
            </a:r>
            <a:r>
              <a:rPr lang="en-US" altLang="zh-TW" dirty="0"/>
              <a:t> What is common salt?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290" y="1825624"/>
            <a:ext cx="7090324" cy="47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0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Why do different substances have different properties? For example, why is water more mobile than oil?</a:t>
            </a:r>
            <a:endParaRPr lang="zh-HK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475" y="2067719"/>
            <a:ext cx="68770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How do substances react? For example, what happens when the magnesium strip is heated in air?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872" y="2238984"/>
            <a:ext cx="6775266" cy="38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Why study chemistry</a:t>
            </a:r>
            <a:r>
              <a:rPr lang="zh-TW" altLang="en-US" b="1" dirty="0"/>
              <a:t>？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4400" dirty="0"/>
              <a:t>Chemistry is an indispensable part of our daily lives. Looking around, we can see that many items around us are the result of chemistry research.</a:t>
            </a:r>
          </a:p>
        </p:txBody>
      </p:sp>
    </p:spTree>
    <p:extLst>
      <p:ext uri="{BB962C8B-B14F-4D97-AF65-F5344CB8AC3E}">
        <p14:creationId xmlns:p14="http://schemas.microsoft.com/office/powerpoint/2010/main" val="143021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household items are made of metal, which is chemically extracted from the ore.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976" y="1825625"/>
            <a:ext cx="39180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of our clothes are woven from synthetic fibers, which are made chemically.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45" y="2119413"/>
            <a:ext cx="5209309" cy="38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Pesticides and artificial fertilizers that help increase crop yields are made chemically.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635" y="1848325"/>
            <a:ext cx="4286250" cy="4286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03" y="1823474"/>
            <a:ext cx="4311101" cy="43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209</Words>
  <Application>Microsoft Office PowerPoint</Application>
  <PresentationFormat>寬螢幕</PresentationFormat>
  <Paragraphs>16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佈景主題</vt:lpstr>
      <vt:lpstr>化學科介紹</vt:lpstr>
      <vt:lpstr>What is Chemistry ?</vt:lpstr>
      <vt:lpstr>What does matter consist of? eg. What is common salt?</vt:lpstr>
      <vt:lpstr>Why do different substances have different properties? For example, why is water more mobile than oil?</vt:lpstr>
      <vt:lpstr>How do substances react? For example, what happens when the magnesium strip is heated in air?</vt:lpstr>
      <vt:lpstr>Why study chemistry？ </vt:lpstr>
      <vt:lpstr>Many household items are made of metal, which is chemically extracted from the ore.</vt:lpstr>
      <vt:lpstr>Many of our clothes are woven from synthetic fibers, which are made chemically.</vt:lpstr>
      <vt:lpstr>Pesticides and artificial fertilizers that help increase crop yields are made chemically.</vt:lpstr>
      <vt:lpstr>The petroleum industry, which fuels cars, ships and aircraft, is an important branch of the chemical industry.</vt:lpstr>
      <vt:lpstr>Food additives are chemicals that add aroma and taste to food.</vt:lpstr>
      <vt:lpstr>Chemically manufactured drugs can treat diseases and reduce global mortality.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化學科介紹</dc:title>
  <dc:creator>tcf013</dc:creator>
  <cp:lastModifiedBy>admin</cp:lastModifiedBy>
  <cp:revision>7</cp:revision>
  <dcterms:created xsi:type="dcterms:W3CDTF">2018-11-19T07:06:08Z</dcterms:created>
  <dcterms:modified xsi:type="dcterms:W3CDTF">2020-01-16T03:11:29Z</dcterms:modified>
</cp:coreProperties>
</file>